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6" r:id="rId11"/>
    <p:sldId id="274" r:id="rId12"/>
    <p:sldId id="273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24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46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77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7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86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75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6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12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93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7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E6C6-309C-4E14-B2FD-448D93A91C9E}" type="datetimeFigureOut">
              <a:rPr lang="cs-CZ" smtClean="0"/>
              <a:t>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E99C2-62B2-4A62-B338-EC9289FFC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Centrum pro výzkum vzdělávání v přírodovědných oborech a </a:t>
            </a:r>
            <a:r>
              <a:rPr lang="cs-CZ" sz="4000" b="1" dirty="0" err="1">
                <a:solidFill>
                  <a:schemeClr val="accent6">
                    <a:lumMod val="75000"/>
                  </a:schemeClr>
                </a:solidFill>
              </a:rPr>
              <a:t>talentmanagement</a:t>
            </a: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 (CVVPT)</a:t>
            </a:r>
            <a:b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Jana </a:t>
            </a:r>
            <a:r>
              <a:rPr lang="cs-CZ" b="1" i="1" dirty="0" err="1">
                <a:solidFill>
                  <a:schemeClr val="accent6">
                    <a:lumMod val="75000"/>
                  </a:schemeClr>
                </a:solidFill>
              </a:rPr>
              <a:t>Škrabánková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Katedra fyziky</a:t>
            </a:r>
          </a:p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Přírodovědecká fakulta</a:t>
            </a:r>
          </a:p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Ostravská univerzita</a:t>
            </a:r>
            <a:endParaRPr lang="cs-CZ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0E60451-BA0E-4503-B1B0-D2BD8FFEA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0" t="46797" r="22631" b="29059"/>
          <a:stretch/>
        </p:blipFill>
        <p:spPr>
          <a:xfrm>
            <a:off x="9734546" y="5698165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69EA3D-643F-450E-84EF-3840D741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172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CF83B603-0F96-4F30-8F33-243F239A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95" t="14843" r="30507" b="17168"/>
          <a:stretch/>
        </p:blipFill>
        <p:spPr>
          <a:xfrm>
            <a:off x="564776" y="923364"/>
            <a:ext cx="7575177" cy="54953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DC12729-F17D-4F2C-967B-6F2D84783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827253" y="5940413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1FA39C-C819-48F2-8700-8FFA1022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E4CAD755-7E98-4C86-B892-0F9820CBD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01" t="7423" r="13220" b="24455"/>
          <a:stretch/>
        </p:blipFill>
        <p:spPr>
          <a:xfrm>
            <a:off x="838199" y="842683"/>
            <a:ext cx="8789895" cy="54863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5999C71-4283-4011-A1B9-2DEAA7DBF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827253" y="5940413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A53FB8-54A8-4696-9E43-10C12162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484093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Říkají o nadaných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178A7E88-7CA8-46DF-A215-80A62C7F1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88" t="9469" r="12065" b="3454"/>
          <a:stretch/>
        </p:blipFill>
        <p:spPr>
          <a:xfrm>
            <a:off x="726139" y="582706"/>
            <a:ext cx="9251577" cy="62752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4563C08-B922-4134-BDE6-898D95623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827253" y="5841800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http://prf.osu.cz/cvvpt/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54" t="27598" r="25927" b="27117"/>
          <a:stretch/>
        </p:blipFill>
        <p:spPr>
          <a:xfrm>
            <a:off x="2558603" y="2352414"/>
            <a:ext cx="7230856" cy="3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94F968-954D-4A07-A40B-006B4D3A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25B8F606-C0F7-4375-BFBE-0BB66CAF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5" t="7781" r="8921" b="7455"/>
          <a:stretch/>
        </p:blipFill>
        <p:spPr>
          <a:xfrm>
            <a:off x="1299882" y="1183341"/>
            <a:ext cx="9117106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22038C-1DE4-4B02-9B69-80C1E1D7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5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Personální složení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85D9550F-0A2E-45CE-BA5B-A23AD0072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79" t="6536" r="8047" b="25134"/>
          <a:stretch/>
        </p:blipFill>
        <p:spPr>
          <a:xfrm>
            <a:off x="977153" y="842682"/>
            <a:ext cx="9475693" cy="54415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746AB98-1394-4F94-AC2A-459E468B2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720950" y="5844229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CF0EA1-6B64-407B-B57D-4CC35051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13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Mezinárodní vztahy</a:t>
            </a:r>
            <a:endParaRPr lang="cs-CZ" sz="36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7549DB94-E1E3-4618-AA69-919602B43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60" t="9459" r="11973" b="5288"/>
          <a:stretch/>
        </p:blipFill>
        <p:spPr>
          <a:xfrm>
            <a:off x="1595716" y="950258"/>
            <a:ext cx="8265459" cy="57284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4FF0328-850F-4821-A399-CFD50F1F1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827253" y="5907742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A1DC17-993F-4593-9D0C-1DE8409E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Tým techniků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88B72C36-DFA8-4313-BA3E-90841104A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70" t="7426" r="13471" b="29228"/>
          <a:stretch/>
        </p:blipFill>
        <p:spPr>
          <a:xfrm>
            <a:off x="1210235" y="1264025"/>
            <a:ext cx="8731624" cy="47154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BB06C03-248B-4FC5-BDD4-6A3B14378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701496" y="5852401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A055BC-1FB3-4B23-9FEA-3B8A86B4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82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Výzkumná činnost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C73CE048-CADA-4FD7-9E5A-19CFB0F7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42" t="7902" r="10856" b="17518"/>
          <a:stretch/>
        </p:blipFill>
        <p:spPr>
          <a:xfrm>
            <a:off x="1694330" y="1147482"/>
            <a:ext cx="8274423" cy="52622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96A411B-DB45-4E2D-B499-923B606FE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646411" y="5841384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20ECEC-F913-4DC5-B69F-69751CC9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34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Nabízené služby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57959DF0-451F-4139-BDFC-DC86FA6B9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03" t="6442" r="11615" b="7325"/>
          <a:stretch/>
        </p:blipFill>
        <p:spPr>
          <a:xfrm>
            <a:off x="1183341" y="896471"/>
            <a:ext cx="8525436" cy="58987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5E1ADE9-4D6C-40FB-8E17-C7C4D51EA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708777" y="5877659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C109AD-9C1B-4E46-B5B7-607F4492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63792"/>
          </a:xfrm>
        </p:spPr>
        <p:txBody>
          <a:bodyPr>
            <a:normAutofit fontScale="90000"/>
          </a:bodyPr>
          <a:lstStyle/>
          <a:p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308E7ED0-4E8E-48FA-9977-581B6181E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7" t="14054" r="14941" b="14757"/>
          <a:stretch/>
        </p:blipFill>
        <p:spPr>
          <a:xfrm>
            <a:off x="838200" y="528919"/>
            <a:ext cx="9556376" cy="59639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0DA5F4D-98C8-4A68-8E8C-812BF7A51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777839" y="5870287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C43883-0EC0-40F6-ABEB-4DC96796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8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8B8B76BF-036E-4066-BBC8-A7008F65E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46" t="6673" r="32908" b="19848"/>
          <a:stretch/>
        </p:blipFill>
        <p:spPr>
          <a:xfrm>
            <a:off x="699246" y="726140"/>
            <a:ext cx="6929719" cy="57667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2E52F84-7C5F-456D-BEDF-8B79ACB0D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0" t="46797" r="22631" b="29059"/>
          <a:stretch/>
        </p:blipFill>
        <p:spPr>
          <a:xfrm>
            <a:off x="9827253" y="5830367"/>
            <a:ext cx="2364747" cy="9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</Words>
  <Application>Microsoft Office PowerPoint</Application>
  <PresentationFormat>Širokoúhlá obrazovka</PresentationFormat>
  <Paragraphs>12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     Centrum pro výzkum vzdělávání v přírodovědných oborech a talentmanagement (CVVPT)  </vt:lpstr>
      <vt:lpstr>Prezentace aplikace PowerPoint</vt:lpstr>
      <vt:lpstr>Personální složení</vt:lpstr>
      <vt:lpstr>Mezinárodní vztahy</vt:lpstr>
      <vt:lpstr>Tým techniků</vt:lpstr>
      <vt:lpstr>Výzkumná činnost</vt:lpstr>
      <vt:lpstr>Nabízené služby</vt:lpstr>
      <vt:lpstr>Prezentace aplikace PowerPoint</vt:lpstr>
      <vt:lpstr>Prezentace aplikace PowerPoint</vt:lpstr>
      <vt:lpstr>Prezentace aplikace PowerPoint</vt:lpstr>
      <vt:lpstr>Prezentace aplikace PowerPoint</vt:lpstr>
      <vt:lpstr>Říkají o nadaných</vt:lpstr>
      <vt:lpstr>http://prf.osu.cz/cvvpt/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pro výzkum vzdělávání v přírodovědných oborech a talentmanagement (CVVPT)</dc:title>
  <dc:creator>Skrabankova</dc:creator>
  <cp:lastModifiedBy>Skrabankova</cp:lastModifiedBy>
  <cp:revision>17</cp:revision>
  <dcterms:created xsi:type="dcterms:W3CDTF">2017-10-05T17:17:19Z</dcterms:created>
  <dcterms:modified xsi:type="dcterms:W3CDTF">2018-03-07T10:48:36Z</dcterms:modified>
</cp:coreProperties>
</file>